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82" r:id="rId10"/>
    <p:sldId id="263" r:id="rId11"/>
    <p:sldId id="264" r:id="rId12"/>
    <p:sldId id="265" r:id="rId13"/>
    <p:sldId id="266" r:id="rId14"/>
    <p:sldId id="28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85" r:id="rId28"/>
    <p:sldId id="278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32" autoAdjust="0"/>
  </p:normalViewPr>
  <p:slideViewPr>
    <p:cSldViewPr>
      <p:cViewPr>
        <p:scale>
          <a:sx n="60" d="100"/>
          <a:sy n="60" d="100"/>
        </p:scale>
        <p:origin x="-131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687D-204C-4B89-A872-EE54DB16EF3B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AD74-0A7B-422A-A6F4-38C7E0648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9.png"/><Relationship Id="rId7" Type="http://schemas.openxmlformats.org/officeDocument/2006/relationships/slide" Target="slide2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8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адамның </a:t>
            </a:r>
            <a:r>
              <a:rPr lang="en-US" sz="8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досы және жауы</a:t>
            </a:r>
            <a:endParaRPr lang="ru-RU" sz="8000" i="1" dirty="0">
              <a:solidFill>
                <a:srgbClr val="FF0000"/>
              </a:solidFill>
            </a:endParaRPr>
          </a:p>
        </p:txBody>
      </p:sp>
      <p:pic>
        <p:nvPicPr>
          <p:cNvPr id="5" name="Picture 12" descr="MCj023290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46856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857232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84"/>
            <a:ext cx="727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28600"/>
            <a:ext cx="83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286388"/>
            <a:ext cx="671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857628"/>
            <a:ext cx="1174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53000"/>
            <a:ext cx="950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286124"/>
            <a:ext cx="392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357694"/>
            <a:ext cx="671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Өрттің шығуына көбінесе адам кінәлі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Picture 15" descr="MPj038534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3319463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Pj04026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5789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Picture 6" descr="MPj040187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57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Pj04092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368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19991977">
            <a:off x="1445065" y="4774015"/>
            <a:ext cx="22320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k-KZ"/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 rot="19907692">
            <a:off x="1516702" y="5116596"/>
            <a:ext cx="865188" cy="287338"/>
          </a:xfrm>
          <a:prstGeom prst="rect">
            <a:avLst/>
          </a:prstGeom>
          <a:solidFill>
            <a:srgbClr val="F25A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k-K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5789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Балалардың оттықпен ойнауы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девочка-со-спичкам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8286776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16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Қараусыз қалдырылған электр құралдары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43578"/>
          </a:xfrm>
          <a:solidFill>
            <a:schemeClr val="tx1"/>
          </a:solidFill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Picture 4" descr="MPj04308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526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Cj039691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6247" y="0"/>
            <a:ext cx="485775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000108"/>
            <a:ext cx="428628" cy="5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/>
              <a:t>Өрт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шығаратын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затты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ата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32774" name="Picture 6" descr="1т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20574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a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1т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150653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0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Орманда алау жағу</a:t>
            </a:r>
            <a:endParaRPr lang="ru-RU" dirty="0"/>
          </a:p>
        </p:txBody>
      </p:sp>
      <p:pic>
        <p:nvPicPr>
          <p:cNvPr id="4" name="Picture 7" descr="PICT1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7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телефонға қоңырау соқ.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57158" y="5786454"/>
            <a:ext cx="1143008" cy="8572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629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E6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01</a:t>
            </a:r>
          </a:p>
        </p:txBody>
      </p:sp>
      <p:pic>
        <p:nvPicPr>
          <p:cNvPr id="5" name="Picture 7" descr="IMG_3254"/>
          <p:cNvPicPr>
            <a:picLocks noChangeAspect="1" noChangeArrowheads="1"/>
          </p:cNvPicPr>
          <p:nvPr/>
        </p:nvPicPr>
        <p:blipFill>
          <a:blip r:embed="rId2">
            <a:lum bright="18000" contrast="60000"/>
          </a:blip>
          <a:srcRect/>
          <a:stretch>
            <a:fillRect/>
          </a:stretch>
        </p:blipFill>
        <p:spPr bwMode="auto">
          <a:xfrm>
            <a:off x="4214810" y="0"/>
            <a:ext cx="492919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ires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8576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86116" y="3214686"/>
            <a:ext cx="571504" cy="57150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3300"/>
                </a:solidFill>
              </a:rPr>
              <a:t>01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4357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Өрт сөндірушілерді шақырғанда өз мекенжайынды толық айт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Picture 6" descr="000803_1070_9316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Көршілеріне айт</a:t>
            </a:r>
            <a:endParaRPr lang="ru-RU" dirty="0"/>
          </a:p>
        </p:txBody>
      </p:sp>
      <p:pic>
        <p:nvPicPr>
          <p:cNvPr id="4" name="Picture 7" descr="оо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16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Өрт болғанда үйдің ішінде тығылма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57892"/>
          </a:xfrm>
          <a:solidFill>
            <a:schemeClr val="tx1"/>
          </a:solidFill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</p:txBody>
      </p:sp>
      <p:pic>
        <p:nvPicPr>
          <p:cNvPr id="4" name="Picture 4" descr="пожар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54" y="0"/>
            <a:ext cx="501021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Pj040963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6015" y="0"/>
            <a:ext cx="3907985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kk-KZ" sz="8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600" i="1" dirty="0" smtClean="0">
                <a:solidFill>
                  <a:schemeClr val="bg1"/>
                </a:solidFill>
              </a:rPr>
              <a:t/>
            </a:r>
            <a:br>
              <a:rPr lang="en-US" sz="1600" i="1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endParaRPr lang="ru-RU" sz="1600" i="1" dirty="0">
              <a:solidFill>
                <a:srgbClr val="FF0000"/>
              </a:solidFill>
            </a:endParaRPr>
          </a:p>
        </p:txBody>
      </p:sp>
      <p:pic>
        <p:nvPicPr>
          <p:cNvPr id="15" name="Picture 4" descr="IMG_09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685165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2933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Түтін оттан да қауіпті</a:t>
            </a:r>
            <a:endParaRPr lang="ru-RU" dirty="0"/>
          </a:p>
        </p:txBody>
      </p:sp>
      <p:pic>
        <p:nvPicPr>
          <p:cNvPr id="4" name="Picture 5" descr="MPj04013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Мұрныңды дымқыл шүберекпен жауып, есікке қарай жылжы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 l="4893" t="10460" r="6078" b="8153"/>
          <a:stretch>
            <a:fillRect/>
          </a:stretch>
        </p:blipFill>
        <p:spPr bwMode="auto">
          <a:xfrm>
            <a:off x="928662" y="357166"/>
            <a:ext cx="74202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Жерге жатып ауна</a:t>
            </a:r>
            <a:endParaRPr lang="ru-RU" sz="4900" dirty="0"/>
          </a:p>
        </p:txBody>
      </p:sp>
      <p:pic>
        <p:nvPicPr>
          <p:cNvPr id="4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lum contrast="70000"/>
          </a:blip>
          <a:srcRect l="6865" t="11137" r="6770" b="11478"/>
          <a:stretch>
            <a:fillRect/>
          </a:stretch>
        </p:blipFill>
        <p:spPr bwMode="auto">
          <a:xfrm>
            <a:off x="357158" y="357166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5789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Сөндіріп, қалың матамен жап.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contrast="76000"/>
          </a:blip>
          <a:srcRect l="12849" t="6367" r="5731" b="9517"/>
          <a:stretch>
            <a:fillRect/>
          </a:stretch>
        </p:blipFill>
        <p:spPr bwMode="auto">
          <a:xfrm>
            <a:off x="857223" y="428604"/>
            <a:ext cx="728667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Шөп жанса топырақ шаш.</a:t>
            </a:r>
            <a:endParaRPr lang="ru-RU" dirty="0"/>
          </a:p>
        </p:txBody>
      </p:sp>
      <p:pic>
        <p:nvPicPr>
          <p:cNvPr id="4" name="Picture 10" descr="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6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1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 иісін сезсең терезе, есіктерді аш.</a:t>
            </a:r>
            <a:endParaRPr lang="ru-RU" dirty="0"/>
          </a:p>
        </p:txBody>
      </p:sp>
      <p:pic>
        <p:nvPicPr>
          <p:cNvPr id="4" name="Picture 8" descr="MCj03969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43436" y="357166"/>
            <a:ext cx="3919537" cy="496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/>
              <a:t>Қандай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құрылғылар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арқылы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өрт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сөндірушілерді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шақыруға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болады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26629" name="Picture 5" descr="bel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телефон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6563"/>
            <a:ext cx="2046288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0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3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Өрт сөндіруге қажетті суреттерді 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б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7589097" y="1366664"/>
            <a:ext cx="1090108" cy="19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пес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2214578" cy="245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утю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714752"/>
            <a:ext cx="10715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щ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0057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одеяло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357694"/>
            <a:ext cx="2071702" cy="208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телефон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1928802"/>
            <a:ext cx="2046288" cy="2281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637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Ойын </a:t>
            </a:r>
            <a:b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"Өрт сөндіру </a:t>
            </a:r>
            <a:b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туралы </a:t>
            </a:r>
            <a:b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ой- өрісі"</a:t>
            </a:r>
            <a:b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91188"/>
            <a:ext cx="7595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9600" b="1" dirty="0">
                <a:solidFill>
                  <a:srgbClr val="FFC000"/>
                </a:solidFill>
              </a:rPr>
              <a:t>«Сөз таңдау» 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961" y="2276872"/>
            <a:ext cx="69847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/>
              <a:t> </a:t>
            </a:r>
            <a:r>
              <a:rPr lang="kk-KZ" sz="6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Сөздер:</a:t>
            </a:r>
          </a:p>
          <a:p>
            <a:pPr algn="ctr"/>
            <a:r>
              <a:rPr lang="kk-KZ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Өрт</a:t>
            </a:r>
            <a:r>
              <a:rPr lang="kk-KZ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түтін,  теледидар,  киім, шөп.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                 </a:t>
            </a:r>
            <a:r>
              <a:rPr lang="kk-KZ" b="1" dirty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1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kk-KZ" sz="7300" dirty="0" smtClean="0">
                <a:latin typeface="Times New Roman" pitchFamily="18" charset="0"/>
                <a:cs typeface="Times New Roman" pitchFamily="18" charset="0"/>
              </a:rPr>
              <a:t>От адамға бұрыннан дос</a:t>
            </a: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dirty="0" smtClean="0">
                <a:latin typeface="Times New Roman" pitchFamily="18" charset="0"/>
                <a:cs typeface="Times New Roman" pitchFamily="18" charset="0"/>
              </a:rPr>
            </a:br>
            <a:endParaRPr lang="ru-RU" sz="7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1285884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Picture 4" descr="MPj040942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77768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Бәріне бұрыннан </a:t>
            </a:r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түсінікті</a:t>
            </a:r>
          </a:p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Ұстама балақан </a:t>
            </a:r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оттықты  </a:t>
            </a:r>
          </a:p>
          <a:p>
            <a:pPr algn="ctr"/>
            <a:r>
              <a:rPr lang="kk-KZ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Үлкендердей </a:t>
            </a:r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ұқыпты,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Ұстау </a:t>
            </a:r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керек оттықты.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1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1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Күнделікті тұрмыста, өндірісте от адамға адал қызмет етеді.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Picture 4" descr="MPj042429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От кейде адал достан, тілсіз жауға айналады.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7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Picture 10" descr="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0" y="260648"/>
            <a:ext cx="4781552" cy="572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7" descr="MPj04000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83633"/>
            <a:ext cx="464343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dirty="0" smtClean="0"/>
              <a:t>Қайсы суретте өрт шығып жатыр?</a:t>
            </a:r>
            <a:endParaRPr lang="ru-RU" sz="3200" b="1" dirty="0"/>
          </a:p>
        </p:txBody>
      </p:sp>
      <p:pic>
        <p:nvPicPr>
          <p:cNvPr id="7174" name="Picture 6" descr="j009038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1738"/>
            <a:ext cx="3962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j009038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8862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00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4286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5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1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Жер шарының тұрғындары, әрбір елдің азаматы жауыз отты сөндіруге тиіс.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5" name="Picture 6" descr="MPj040733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Өрт – жолындағыны жоятын, адам өліміне әкеп соқтыратын өте қауіпті апат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5016"/>
          </a:xfrm>
          <a:solidFill>
            <a:schemeClr val="tx1"/>
          </a:solidFill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Picture 9" descr="MPj040747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dirty="0" smtClean="0"/>
              <a:t>Өрт қайсысынан пайда болады?</a:t>
            </a:r>
            <a:endParaRPr lang="ru-RU" sz="3200" b="1" dirty="0"/>
          </a:p>
        </p:txBody>
      </p:sp>
      <p:pic>
        <p:nvPicPr>
          <p:cNvPr id="4101" name="Picture 5" descr="15ч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4639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3с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724400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9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69</Words>
  <Application>Microsoft Office PowerPoint</Application>
  <PresentationFormat>Экран (4:3)</PresentationFormat>
  <Paragraphs>54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От адамның  досы және жауы</vt:lpstr>
      <vt:lpstr>  От                         </vt:lpstr>
      <vt:lpstr>              От адамға бұрыннан дос </vt:lpstr>
      <vt:lpstr>            Күнделікті тұрмыста, өндірісте от адамға адал қызмет етеді. </vt:lpstr>
      <vt:lpstr>            От кейде адал достан, тілсіз жауға айналады. </vt:lpstr>
      <vt:lpstr>Презентация PowerPoint</vt:lpstr>
      <vt:lpstr>           Жер шарының тұрғындары, әрбір елдің азаматы жауыз отты сөндіруге тиіс.</vt:lpstr>
      <vt:lpstr>           Өрт – жолындағыны жоятын, адам өліміне әкеп соқтыратын өте қауіпті апат</vt:lpstr>
      <vt:lpstr>Презентация PowerPoint</vt:lpstr>
      <vt:lpstr>           Өрттің шығуына көбінесе адам кінәлі</vt:lpstr>
      <vt:lpstr>           </vt:lpstr>
      <vt:lpstr>           Балалардың оттықпен ойнауы</vt:lpstr>
      <vt:lpstr>           Қараусыз қалдырылған электр құралдары</vt:lpstr>
      <vt:lpstr>Презентация PowerPoint</vt:lpstr>
      <vt:lpstr>           Орманда алау жағу</vt:lpstr>
      <vt:lpstr>           телефонға қоңырау соқ.</vt:lpstr>
      <vt:lpstr>           Өрт сөндірушілерді шақырғанда өз мекенжайынды толық айт </vt:lpstr>
      <vt:lpstr>           Көршілеріне айт</vt:lpstr>
      <vt:lpstr>           Өрт болғанда үйдің ішінде тығылма</vt:lpstr>
      <vt:lpstr>           Түтін оттан да қауіпті</vt:lpstr>
      <vt:lpstr>           Мұрныңды дымқыл шүберекпен жауып, есікке қарай жылжы</vt:lpstr>
      <vt:lpstr>           Жерге жатып ауна</vt:lpstr>
      <vt:lpstr>           Сөндіріп, қалың матамен жап.</vt:lpstr>
      <vt:lpstr>           Шөп жанса топырақ шаш.</vt:lpstr>
      <vt:lpstr>           Газ иісін сезсең терезе, есіктерді аш.</vt:lpstr>
      <vt:lpstr>Презентация PowerPoint</vt:lpstr>
      <vt:lpstr> Өрт сөндіруге қажетті суреттерді тап</vt:lpstr>
      <vt:lpstr>Ойын  "Өрт сөндіру  туралы  ой- өрісі" </vt:lpstr>
      <vt:lpstr> </vt:lpstr>
      <vt:lpstr>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адамның досы және жауы</dc:title>
  <dc:creator>SamLab.ws</dc:creator>
  <cp:lastModifiedBy>Римма</cp:lastModifiedBy>
  <cp:revision>30</cp:revision>
  <dcterms:created xsi:type="dcterms:W3CDTF">2013-01-06T15:44:39Z</dcterms:created>
  <dcterms:modified xsi:type="dcterms:W3CDTF">2013-01-14T18:33:36Z</dcterms:modified>
</cp:coreProperties>
</file>